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47513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Overnight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1643</Words>
  <Application>Microsoft Office PowerPoint</Application>
  <PresentationFormat>Panorámica</PresentationFormat>
  <Paragraphs>262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54</cp:revision>
  <dcterms:created xsi:type="dcterms:W3CDTF">2019-09-01T16:43:49Z</dcterms:created>
  <dcterms:modified xsi:type="dcterms:W3CDTF">2019-09-10T14:38:13Z</dcterms:modified>
</cp:coreProperties>
</file>